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3"/>
  </p:notesMasterIdLst>
  <p:handoutMasterIdLst>
    <p:handoutMasterId r:id="rId4"/>
  </p:handoutMasterIdLst>
  <p:sldIdLst>
    <p:sldId id="269" r:id="rId2"/>
  </p:sldIdLst>
  <p:sldSz cx="7740650" cy="61198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35" userDrawn="1">
          <p15:clr>
            <a:srgbClr val="A4A3A4"/>
          </p15:clr>
        </p15:guide>
        <p15:guide id="2" orient="horz" pos="348" userDrawn="1">
          <p15:clr>
            <a:srgbClr val="A4A3A4"/>
          </p15:clr>
        </p15:guide>
        <p15:guide id="6" pos="23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30" autoAdjust="0"/>
  </p:normalViewPr>
  <p:slideViewPr>
    <p:cSldViewPr snapToGrid="0" showGuides="1">
      <p:cViewPr varScale="1">
        <p:scale>
          <a:sx n="77" d="100"/>
          <a:sy n="77" d="100"/>
        </p:scale>
        <p:origin x="1340" y="60"/>
      </p:cViewPr>
      <p:guideLst>
        <p:guide orient="horz" pos="835"/>
        <p:guide orient="horz" pos="348"/>
        <p:guide pos="23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da-DK" smtClean="0"/>
              <a:t>27-01-2022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da-DK" smtClean="0"/>
              <a:t>27-01-2022</a:t>
            </a:fld>
            <a:endParaRPr lang="da-DK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60475" y="685800"/>
            <a:ext cx="43370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 dirty="0"/>
              <a:t>Click to edit Master text styles</a:t>
            </a:r>
          </a:p>
          <a:p>
            <a:pPr lvl="1"/>
            <a:r>
              <a:rPr lang="da-DK" dirty="0"/>
              <a:t>Second level</a:t>
            </a:r>
          </a:p>
          <a:p>
            <a:pPr lvl="2"/>
            <a:r>
              <a:rPr lang="da-DK" dirty="0"/>
              <a:t>Third level</a:t>
            </a:r>
          </a:p>
          <a:p>
            <a:pPr lvl="3"/>
            <a:r>
              <a:rPr lang="da-DK" dirty="0"/>
              <a:t>Fourth level</a:t>
            </a:r>
          </a:p>
          <a:p>
            <a:pPr lvl="4"/>
            <a:r>
              <a:rPr lang="da-DK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60475" y="685800"/>
            <a:ext cx="43370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137978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hyperlink" Target="https://designguide.ku.dk/skabeloner/powerpoint/praesentationer/" TargetMode="External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"/>
            <a:ext cx="7740650" cy="6119813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7" y="617352"/>
            <a:ext cx="3783647" cy="4884816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9610733C-9034-4EF1-A134-C713BE098F55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937" y="3617276"/>
            <a:ext cx="3140607" cy="8029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373937" y="2683586"/>
            <a:ext cx="3140607" cy="648243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772"/>
            </a:lvl1pPr>
            <a:lvl2pPr marL="528000" indent="0" algn="ctr">
              <a:buNone/>
              <a:defRPr sz="2310"/>
            </a:lvl2pPr>
            <a:lvl3pPr marL="1056000" indent="0" algn="ctr">
              <a:buNone/>
              <a:defRPr sz="2080"/>
            </a:lvl3pPr>
            <a:lvl4pPr marL="1584000" indent="0" algn="ctr">
              <a:buNone/>
              <a:defRPr sz="1848"/>
            </a:lvl4pPr>
            <a:lvl5pPr marL="2111998" indent="0" algn="ctr">
              <a:buNone/>
              <a:defRPr sz="1848"/>
            </a:lvl5pPr>
            <a:lvl6pPr marL="2640000" indent="0" algn="ctr">
              <a:buNone/>
              <a:defRPr sz="1848"/>
            </a:lvl6pPr>
            <a:lvl7pPr marL="3167999" indent="0" algn="ctr">
              <a:buNone/>
              <a:defRPr sz="1848"/>
            </a:lvl7pPr>
            <a:lvl8pPr marL="3695999" indent="0" algn="ctr">
              <a:buNone/>
              <a:defRPr sz="1848"/>
            </a:lvl8pPr>
            <a:lvl9pPr marL="4223998" indent="0" algn="ctr">
              <a:buNone/>
              <a:defRPr sz="1848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372930" y="910389"/>
            <a:ext cx="3140607" cy="120059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73938" y="1459126"/>
            <a:ext cx="6991783" cy="417195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73932" y="553902"/>
            <a:ext cx="6991782" cy="772060"/>
          </a:xfrm>
        </p:spPr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854C8-09F9-49F3-9200-F6E55E50E9FD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98810"/>
            <a:ext cx="7740650" cy="5821005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64060" y="4375757"/>
            <a:ext cx="3776590" cy="1248242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10560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772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2C5F-F0E5-452B-A2F2-3EA33BA229B5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venstre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98810"/>
            <a:ext cx="7740650" cy="5821005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" y="4375757"/>
            <a:ext cx="3776590" cy="1248242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10560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772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</a:t>
            </a:r>
            <a:r>
              <a:rPr lang="da-DK" sz="2772" spc="115" dirty="0">
                <a:solidFill>
                  <a:schemeClr val="bg1"/>
                </a:solidFill>
                <a:latin typeface="+mj-lt"/>
                <a:cs typeface="Microsoft New Tai Lue"/>
              </a:rPr>
              <a:t/>
            </a:r>
            <a:br>
              <a:rPr lang="da-DK" sz="2772" spc="115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da-DK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46445-93A7-4948-90C3-5E545867631D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98810"/>
            <a:ext cx="7740650" cy="5821005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FD51-CB30-4E30-94A9-3C7B4B0535D6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3964060" y="1817528"/>
            <a:ext cx="3776590" cy="3806467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830501" indent="-412501">
              <a:defRPr>
                <a:solidFill>
                  <a:schemeClr val="bg1"/>
                </a:solidFill>
              </a:defRPr>
            </a:lvl2pPr>
            <a:lvl3pPr marL="830501" indent="-414333">
              <a:defRPr>
                <a:solidFill>
                  <a:schemeClr val="bg1"/>
                </a:solidFill>
              </a:defRPr>
            </a:lvl3pPr>
            <a:lvl4pPr marL="830501" indent="-414333">
              <a:defRPr>
                <a:solidFill>
                  <a:schemeClr val="bg1"/>
                </a:solidFill>
              </a:defRPr>
            </a:lvl4pPr>
            <a:lvl5pPr marL="830501" indent="-414333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venst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98810"/>
            <a:ext cx="7740650" cy="5821005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</a:t>
            </a:r>
            <a:br>
              <a:rPr lang="da-DK" dirty="0"/>
            </a:br>
            <a:r>
              <a:rPr lang="da-DK" dirty="0"/>
              <a:t>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E4329-2AA9-435B-BDB4-F4C3408B6DCE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1" y="1817528"/>
            <a:ext cx="3776590" cy="3806467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830501" indent="-414333">
              <a:defRPr>
                <a:solidFill>
                  <a:schemeClr val="bg1"/>
                </a:solidFill>
              </a:defRPr>
            </a:lvl2pPr>
            <a:lvl3pPr marL="830501" indent="-414333">
              <a:defRPr>
                <a:solidFill>
                  <a:schemeClr val="bg1"/>
                </a:solidFill>
              </a:defRPr>
            </a:lvl3pPr>
            <a:lvl4pPr marL="830501" indent="-414333">
              <a:defRPr>
                <a:solidFill>
                  <a:schemeClr val="bg1"/>
                </a:solidFill>
              </a:defRPr>
            </a:lvl4pPr>
            <a:lvl5pPr marL="830501" indent="-414333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al-punktopstilling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4807-3496-47E8-915B-96DB96A167BC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373938" y="553905"/>
            <a:ext cx="6991783" cy="5070922"/>
          </a:xfrm>
          <a:noFill/>
        </p:spPr>
        <p:txBody>
          <a:bodyPr lIns="0" tIns="0" rIns="0" bIns="0"/>
          <a:lstStyle>
            <a:lvl1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267469" y="546918"/>
            <a:ext cx="741316" cy="275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7323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EB03B-DE17-4D8C-BE2B-1AD42424342D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373938" y="1453458"/>
            <a:ext cx="6991783" cy="3671887"/>
          </a:xfrm>
          <a:noFill/>
        </p:spPr>
        <p:txBody>
          <a:bodyPr lIns="0" tIns="0" rIns="0" bIns="0" anchor="t" anchorCtr="0"/>
          <a:lstStyle>
            <a:lvl1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69964" y="5296139"/>
            <a:ext cx="6996232" cy="327856"/>
          </a:xfrm>
        </p:spPr>
        <p:txBody>
          <a:bodyPr>
            <a:normAutofit/>
          </a:bodyPr>
          <a:lstStyle>
            <a:lvl1pPr marL="0" indent="0">
              <a:buNone/>
              <a:defRPr sz="2772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Navn, kilde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spejlede teks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54F7B-C476-4203-AE9B-5470D905B3E4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373933" y="1453460"/>
            <a:ext cx="3402112" cy="4171368"/>
          </a:xfrm>
          <a:noFill/>
        </p:spPr>
        <p:txBody>
          <a:bodyPr lIns="0" tIns="0" rIns="0" bIns="0"/>
          <a:lstStyle>
            <a:lvl1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3964610" y="1453460"/>
            <a:ext cx="3401104" cy="4171368"/>
          </a:xfrm>
          <a:noFill/>
        </p:spPr>
        <p:txBody>
          <a:bodyPr lIns="0" tIns="0" rIns="0" bIns="0"/>
          <a:lstStyle>
            <a:lvl1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 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73932" y="553902"/>
            <a:ext cx="6991782" cy="77064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overskrift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nitsoversk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4363C-5D45-41B3-8FA7-E4A3C28213BA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73938" y="1453458"/>
            <a:ext cx="6991783" cy="4170539"/>
          </a:xfrm>
        </p:spPr>
        <p:txBody>
          <a:bodyPr anchor="t" anchorCtr="0"/>
          <a:lstStyle>
            <a:lvl1pPr>
              <a:defRPr sz="7392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tekst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97C15-2114-4FA8-A531-51E467CB49E5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venst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"/>
            <a:ext cx="7740650" cy="6119813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1056000" rtl="0" eaLnBrk="1" latinLnBrk="0" hangingPunct="1">
              <a:lnSpc>
                <a:spcPct val="90000"/>
              </a:lnSpc>
              <a:spcBef>
                <a:spcPts val="1155"/>
              </a:spcBef>
              <a:buFont typeface="Arial" panose="020B0604020202020204" pitchFamily="34" charset="0"/>
              <a:buNone/>
              <a:defRPr lang="da-DK" sz="3695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C64773BD-B564-4031-8BC1-8FE44AEFACDB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7" y="2026638"/>
            <a:ext cx="3783647" cy="347592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937" y="3607554"/>
            <a:ext cx="3163789" cy="802917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372930" y="2329905"/>
            <a:ext cx="3140607" cy="98992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7E5B2-C656-407A-ACD0-1DF350477539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" y="2"/>
            <a:ext cx="7740650" cy="6119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/>
          </a:p>
        </p:txBody>
      </p:sp>
    </p:spTree>
    <p:extLst>
      <p:ext uri="{BB962C8B-B14F-4D97-AF65-F5344CB8AC3E}">
        <p14:creationId xmlns:p14="http://schemas.microsoft.com/office/powerpoint/2010/main" val="42675755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ger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373932" y="547598"/>
            <a:ext cx="6991782" cy="78520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a-DK" sz="3466" dirty="0">
                <a:solidFill>
                  <a:schemeClr val="tx1"/>
                </a:solidFill>
              </a:rPr>
              <a:t>Brugerguide</a:t>
            </a:r>
            <a:r>
              <a:rPr lang="da-DK" sz="3695" baseline="0" dirty="0">
                <a:solidFill>
                  <a:schemeClr val="tx1"/>
                </a:solidFill>
              </a:rPr>
              <a:t> </a:t>
            </a:r>
            <a:r>
              <a:rPr lang="da-DK" sz="2080" baseline="0" dirty="0">
                <a:solidFill>
                  <a:schemeClr val="tx1"/>
                </a:solidFill>
              </a:rPr>
              <a:t>– </a:t>
            </a:r>
            <a:r>
              <a:rPr lang="da-DK" sz="2080" dirty="0">
                <a:solidFill>
                  <a:schemeClr val="tx1"/>
                </a:solidFill>
              </a:rPr>
              <a:t>Slet, før du færdiggør din</a:t>
            </a:r>
            <a:r>
              <a:rPr lang="da-DK" sz="2080" baseline="0" dirty="0">
                <a:solidFill>
                  <a:schemeClr val="tx1"/>
                </a:solidFill>
              </a:rPr>
              <a:t> </a:t>
            </a:r>
            <a:r>
              <a:rPr lang="da-DK" sz="2080" dirty="0">
                <a:solidFill>
                  <a:schemeClr val="tx1"/>
                </a:solidFill>
              </a:rPr>
              <a:t>præsentation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372925" y="1463917"/>
            <a:ext cx="1111252" cy="816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KU-skabeloner til PowerPoint</a:t>
            </a:r>
            <a:b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åbner PowerPoint på din KU-pc, åbner en skabelon i 4:3-format og med dansk KU-logo.</a:t>
            </a:r>
          </a:p>
          <a:p>
            <a:pPr>
              <a:lnSpc>
                <a:spcPct val="115000"/>
              </a:lnSpc>
              <a:spcAft>
                <a:spcPts val="1155"/>
              </a:spcAft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klikker på KU-fanen i værktøjslinjen, kan du via knappen ”Vælg Skabelon” vælge mellem skabeloner</a:t>
            </a:r>
          </a:p>
          <a:p>
            <a:pPr marL="102666" lvl="0" indent="-102666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 henholdsvis dansk og engelsk </a:t>
            </a:r>
          </a:p>
          <a:p>
            <a:pPr marL="102666" lvl="0" indent="-102666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formaterne 4:3 og 16:9</a:t>
            </a:r>
          </a:p>
          <a:p>
            <a:pPr marL="102666" lvl="0" indent="-102666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”fuld” eller ”tom” version (i den fulde version ser du et eksempel på hver diastype i venstrespalten)</a:t>
            </a:r>
          </a:p>
          <a:p>
            <a:pPr marL="102666" lvl="0" indent="-102666">
              <a:lnSpc>
                <a:spcPct val="115000"/>
              </a:lnSpc>
              <a:spcAft>
                <a:spcPts val="1155"/>
              </a:spcAft>
              <a:buFont typeface="Arial" panose="020B0604020202020204" pitchFamily="34" charset="0"/>
              <a:buChar char="•"/>
              <a:tabLst/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samt en demopræsentation med indsat tekst på engelsk</a:t>
            </a:r>
          </a:p>
          <a:p>
            <a:pPr>
              <a:lnSpc>
                <a:spcPct val="115000"/>
              </a:lnSpc>
              <a:spcAft>
                <a:spcPts val="1155"/>
              </a:spcAft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Hvis du bruger en ”fuld” version, skal du slette de dias, du ikke vil bruge.</a:t>
            </a:r>
            <a:b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Mac-brugere m.fl. kan hente PowerPoint-skabelonerne på</a:t>
            </a:r>
            <a:r>
              <a:rPr lang="da-DK" sz="924" baseline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</a:t>
            </a:r>
            <a:b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skabeloner/powerpoint/</a:t>
            </a:r>
            <a:b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praesentationer/</a:t>
            </a:r>
            <a:endParaRPr lang="da-DK" sz="924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9" name="Text Box 48"/>
          <p:cNvSpPr txBox="1">
            <a:spLocks noChangeArrowheads="1"/>
          </p:cNvSpPr>
          <p:nvPr userDrawn="1"/>
        </p:nvSpPr>
        <p:spPr bwMode="auto">
          <a:xfrm>
            <a:off x="1635909" y="3781431"/>
            <a:ext cx="1114590" cy="3399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 din enheds navn (fx institut), sidenummer og dato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Indsæt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topmenuen </a:t>
            </a:r>
          </a:p>
          <a:p>
            <a:pPr>
              <a:lnSpc>
                <a:spcPct val="90000"/>
              </a:lnSpc>
              <a:spcAft>
                <a:spcPts val="1155"/>
              </a:spcAft>
            </a:pP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Sidehoved og Sidefod</a:t>
            </a:r>
          </a:p>
          <a:p>
            <a:pPr>
              <a:lnSpc>
                <a:spcPct val="90000"/>
              </a:lnSpc>
              <a:spcAft>
                <a:spcPts val="1155"/>
              </a:spcAft>
            </a:pP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Udfyld felterne</a:t>
            </a:r>
          </a:p>
          <a:p>
            <a:pPr>
              <a:lnSpc>
                <a:spcPct val="90000"/>
              </a:lnSpc>
              <a:spcAft>
                <a:spcPts val="1155"/>
              </a:spcAft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Vælg </a:t>
            </a: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 på alle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- eller </a:t>
            </a: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hvis det kun skal være på et enkelt dias/slide</a:t>
            </a:r>
          </a:p>
          <a:p>
            <a:pPr>
              <a:lnSpc>
                <a:spcPct val="90000"/>
              </a:lnSpc>
              <a:spcAft>
                <a:spcPts val="1155"/>
              </a:spcAft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Oplysningerne placeres i højre side af den grå topbjælke.</a:t>
            </a:r>
          </a:p>
        </p:txBody>
      </p:sp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372926" y="5067422"/>
            <a:ext cx="1206043" cy="11731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0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Lav nyt dias/slide (hhv. 2010- + 2013- og 2016-version) </a:t>
            </a:r>
            <a:b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924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</p:txBody>
      </p:sp>
      <p:pic>
        <p:nvPicPr>
          <p:cNvPr id="51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2639674" y="2624059"/>
            <a:ext cx="251047" cy="112997"/>
          </a:xfrm>
          <a:prstGeom prst="rect">
            <a:avLst/>
          </a:prstGeom>
        </p:spPr>
      </p:pic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1642500" y="2304369"/>
            <a:ext cx="1031224" cy="1405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Diastype</a:t>
            </a:r>
            <a:b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924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  <a:p>
            <a:pPr eaLnBrk="1" hangingPunct="1">
              <a:spcAft>
                <a:spcPts val="694"/>
              </a:spcAft>
              <a:defRPr/>
            </a:pP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924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924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Vælg </a:t>
            </a:r>
            <a:r>
              <a:rPr lang="da-DK" altLang="da-DK" sz="924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da-DK" altLang="da-DK" sz="924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for at ændre dit nuværende dias/slide til et alternativt layout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1635907" y="3187093"/>
            <a:ext cx="1037816" cy="888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Skrift</a:t>
            </a:r>
            <a:b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924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 Anvender skriften Microsoft New Tai Lue i PowerPoint.</a:t>
            </a:r>
            <a:endParaRPr lang="da-DK" altLang="da-DK" sz="924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3008844" y="1451989"/>
            <a:ext cx="1037816" cy="4570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Gitter- og hjælpelinjer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se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Klik på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Vis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Gitterlinjer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og/eller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Hjælpelinjer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etablere flere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Før musen over en eksisterende hjælpelinje og klik på linjen (koordinater på linjen vises)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nede, mens du flytter placeringen af den eksisterende linje (tilføjer en ny)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Tryk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Alt + F9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hurtig visning af hjælpelinjer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3002309" y="3695643"/>
            <a:ext cx="1037816" cy="39168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billede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På layouts med billedholder: Klik på ikon og vælg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Teksten ”Klik her, hvis du vil udskifte billedet” bliver ikke vist i din præsentation.  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hente KU-billeder, som er tilpasset og minimeret til henholdsvis 4:3- og 16:9-format via dette link:</a:t>
            </a:r>
            <a:b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da-DK" sz="924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da-DK" sz="924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slideshow-visning for at gøre linket aktivt.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4248445" y="1463917"/>
            <a:ext cx="1037816" cy="2253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Billedstørrelser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De optimale billedstørrelser 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Gem billederne i 72 dpi og i ”jpg-medium-kvalitet”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4248445" y="2427231"/>
            <a:ext cx="1037816" cy="39168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 billede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Klik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at ændre billedets fokus/størrelse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Ønsker du at skalere billedet, så hold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-knappen nede, mens du trækker i billedets hjørner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billedet og vælg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Hvis du sletter billedet og indsætter et nyt, kan billedet lægge sig foran tekst og grafik. Hvis dette sker, skal du vælge billedet, højreklikke og vælge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</p:txBody>
      </p:sp>
      <p:sp>
        <p:nvSpPr>
          <p:cNvPr id="58" name="Text Box 48"/>
          <p:cNvSpPr txBox="1">
            <a:spLocks noChangeArrowheads="1"/>
          </p:cNvSpPr>
          <p:nvPr userDrawn="1"/>
        </p:nvSpPr>
        <p:spPr bwMode="auto">
          <a:xfrm>
            <a:off x="4248445" y="4252392"/>
            <a:ext cx="1037816" cy="1945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Skabelonens farver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vælge mellem en række farver til baggrunde og grafer.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den flade, du vil skifte farve på, og derefter malerbøtte-ikonet (Fyldfarve til figur)</a:t>
            </a:r>
          </a:p>
        </p:txBody>
      </p:sp>
      <p:sp>
        <p:nvSpPr>
          <p:cNvPr id="59" name="Text Box 48"/>
          <p:cNvSpPr txBox="1">
            <a:spLocks noChangeArrowheads="1"/>
          </p:cNvSpPr>
          <p:nvPr userDrawn="1"/>
        </p:nvSpPr>
        <p:spPr bwMode="auto">
          <a:xfrm>
            <a:off x="4248445" y="5189205"/>
            <a:ext cx="1037816" cy="12158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Mere information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</a:t>
            </a:r>
            <a:r>
              <a:rPr lang="da-DK" sz="924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designguiden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på</a:t>
            </a:r>
            <a:r>
              <a:rPr lang="da-DK" sz="924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/>
            </a:r>
            <a:br>
              <a:rPr lang="da-DK" sz="924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www.designguide.ku.dk/ku/</a:t>
            </a:r>
            <a:b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skabeloner/powerpoint/</a:t>
            </a:r>
            <a:b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praesentationer/</a:t>
            </a:r>
            <a:endParaRPr lang="da-DK" sz="924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60" name="Billede 25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979555" y="3749179"/>
            <a:ext cx="163376" cy="245649"/>
          </a:xfrm>
          <a:prstGeom prst="rect">
            <a:avLst/>
          </a:prstGeom>
        </p:spPr>
      </p:pic>
      <p:pic>
        <p:nvPicPr>
          <p:cNvPr id="61" name="Billede 36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5221090" y="2494491"/>
            <a:ext cx="183300" cy="245649"/>
          </a:xfrm>
          <a:prstGeom prst="rect">
            <a:avLst/>
          </a:prstGeom>
        </p:spPr>
      </p:pic>
      <p:pic>
        <p:nvPicPr>
          <p:cNvPr id="62" name="Billede 37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5232710" y="2844664"/>
            <a:ext cx="141659" cy="204210"/>
          </a:xfrm>
          <a:prstGeom prst="rect">
            <a:avLst/>
          </a:prstGeom>
        </p:spPr>
      </p:pic>
      <p:sp>
        <p:nvSpPr>
          <p:cNvPr id="63" name="Text Box 48"/>
          <p:cNvSpPr txBox="1">
            <a:spLocks noChangeArrowheads="1"/>
          </p:cNvSpPr>
          <p:nvPr userDrawn="1"/>
        </p:nvSpPr>
        <p:spPr bwMode="auto">
          <a:xfrm>
            <a:off x="1627915" y="1486790"/>
            <a:ext cx="1122582" cy="17066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94"/>
              </a:spcAft>
              <a:defRPr/>
            </a:pP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924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924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knappen </a:t>
            </a:r>
            <a:r>
              <a:rPr lang="da-DK" altLang="da-DK" sz="924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Nyt dias/Nyt slide</a:t>
            </a:r>
            <a:r>
              <a:rPr lang="da-DK" altLang="da-DK" sz="924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 Klik på øverste del af knappen for at oprette i et dias/slide magen til det markerede. Klik på nederste del for at se et udvalg af mulige layoutvalg</a:t>
            </a:r>
            <a:endParaRPr lang="da-DK" altLang="da-DK" sz="924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4" name="Billede 39"/>
          <p:cNvPicPr>
            <a:picLocks noChangeAspect="1"/>
          </p:cNvPicPr>
          <p:nvPr userDrawn="1"/>
        </p:nvPicPr>
        <p:blipFill rotWithShape="1">
          <a:blip r:embed="rId3"/>
          <a:srcRect l="2931" r="60888"/>
          <a:stretch/>
        </p:blipFill>
        <p:spPr>
          <a:xfrm>
            <a:off x="2686637" y="1645560"/>
            <a:ext cx="149434" cy="373887"/>
          </a:xfrm>
          <a:prstGeom prst="rect">
            <a:avLst/>
          </a:prstGeom>
        </p:spPr>
      </p:pic>
      <p:sp>
        <p:nvSpPr>
          <p:cNvPr id="65" name="Freeform 10"/>
          <p:cNvSpPr>
            <a:spLocks noChangeAspect="1"/>
          </p:cNvSpPr>
          <p:nvPr userDrawn="1"/>
        </p:nvSpPr>
        <p:spPr>
          <a:xfrm rot="19800000">
            <a:off x="2796132" y="1695664"/>
            <a:ext cx="44234" cy="110966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>
              <a:solidFill>
                <a:schemeClr val="tx1"/>
              </a:solidFill>
            </a:endParaRPr>
          </a:p>
        </p:txBody>
      </p:sp>
      <p:sp>
        <p:nvSpPr>
          <p:cNvPr id="66" name="Freeform 10"/>
          <p:cNvSpPr>
            <a:spLocks noChangeAspect="1"/>
          </p:cNvSpPr>
          <p:nvPr userDrawn="1"/>
        </p:nvSpPr>
        <p:spPr>
          <a:xfrm rot="19800000">
            <a:off x="2803964" y="1908003"/>
            <a:ext cx="44234" cy="110966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høj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592" y="2"/>
            <a:ext cx="7740650" cy="6119813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  <a:br>
              <a:rPr lang="da-DK" dirty="0"/>
            </a:br>
            <a:r>
              <a:rPr lang="da-DK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3964060" y="617352"/>
            <a:ext cx="3776590" cy="4884816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01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C333159E-FBB4-453B-BB73-EC3ABA0B9EC3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01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01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4204453" y="3617276"/>
            <a:ext cx="3161269" cy="802917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4204453" y="2683586"/>
            <a:ext cx="3161269" cy="64824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772"/>
            </a:lvl1pPr>
            <a:lvl2pPr marL="528000" indent="0" algn="ctr">
              <a:buNone/>
              <a:defRPr sz="2310"/>
            </a:lvl2pPr>
            <a:lvl3pPr marL="1056000" indent="0" algn="ctr">
              <a:buNone/>
              <a:defRPr sz="2080"/>
            </a:lvl3pPr>
            <a:lvl4pPr marL="1584000" indent="0" algn="ctr">
              <a:buNone/>
              <a:defRPr sz="1848"/>
            </a:lvl4pPr>
            <a:lvl5pPr marL="2111998" indent="0" algn="ctr">
              <a:buNone/>
              <a:defRPr sz="1848"/>
            </a:lvl5pPr>
            <a:lvl6pPr marL="2640000" indent="0" algn="ctr">
              <a:buNone/>
              <a:defRPr sz="1848"/>
            </a:lvl6pPr>
            <a:lvl7pPr marL="3167999" indent="0" algn="ctr">
              <a:buNone/>
              <a:defRPr sz="1848"/>
            </a:lvl7pPr>
            <a:lvl8pPr marL="3695999" indent="0" algn="ctr">
              <a:buNone/>
              <a:defRPr sz="1848"/>
            </a:lvl8pPr>
            <a:lvl9pPr marL="4223998" indent="0" algn="ctr">
              <a:buNone/>
              <a:defRPr sz="1848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4204452" y="910389"/>
            <a:ext cx="3160261" cy="120059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"/>
            <a:ext cx="7740650" cy="6119813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72EBC29C-0917-4C4D-9E80-3B6188930562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3964060" y="2026638"/>
            <a:ext cx="3776590" cy="347592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4204453" y="3617276"/>
            <a:ext cx="3161269" cy="802917"/>
          </a:xfrm>
        </p:spPr>
        <p:txBody>
          <a:bodyPr rIns="0">
            <a:noAutofit/>
          </a:bodyPr>
          <a:lstStyle>
            <a:lvl1pPr marL="0" marR="0" indent="0" algn="l" defTabSz="10560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4204453" y="2329905"/>
            <a:ext cx="3150937" cy="98992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sto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2" y="2"/>
            <a:ext cx="7744682" cy="6119813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100647" y="-5367"/>
            <a:ext cx="6644731" cy="6119813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8880D59A-D7B0-4B9B-8B78-E4C3DDBABBD4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7" y="617352"/>
            <a:ext cx="3783647" cy="4884816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373932" y="2683586"/>
            <a:ext cx="3140606" cy="648243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772"/>
            </a:lvl1pPr>
            <a:lvl2pPr marL="528000" indent="0" algn="ctr">
              <a:buNone/>
              <a:defRPr sz="2310"/>
            </a:lvl2pPr>
            <a:lvl3pPr marL="1056000" indent="0" algn="ctr">
              <a:buNone/>
              <a:defRPr sz="2080"/>
            </a:lvl3pPr>
            <a:lvl4pPr marL="1584000" indent="0" algn="ctr">
              <a:buNone/>
              <a:defRPr sz="1848"/>
            </a:lvl4pPr>
            <a:lvl5pPr marL="2111998" indent="0" algn="ctr">
              <a:buNone/>
              <a:defRPr sz="1848"/>
            </a:lvl5pPr>
            <a:lvl6pPr marL="2640000" indent="0" algn="ctr">
              <a:buNone/>
              <a:defRPr sz="1848"/>
            </a:lvl6pPr>
            <a:lvl7pPr marL="3167999" indent="0" algn="ctr">
              <a:buNone/>
              <a:defRPr sz="1848"/>
            </a:lvl7pPr>
            <a:lvl8pPr marL="3695999" indent="0" algn="ctr">
              <a:buNone/>
              <a:defRPr sz="1848"/>
            </a:lvl8pPr>
            <a:lvl9pPr marL="4223998" indent="0" algn="ctr">
              <a:buNone/>
              <a:defRPr sz="1848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938" y="3617276"/>
            <a:ext cx="3140607" cy="8029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372930" y="910389"/>
            <a:ext cx="3140607" cy="120059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lil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2" y="2"/>
            <a:ext cx="7744682" cy="6119813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100647" y="-5367"/>
            <a:ext cx="6644731" cy="6119813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DACD5312-4BB5-4AD3-ABB6-C66798F20444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7" y="2026638"/>
            <a:ext cx="3783647" cy="347592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938" y="3617276"/>
            <a:ext cx="3140607" cy="8029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372930" y="2329905"/>
            <a:ext cx="3140607" cy="98992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73938" y="553904"/>
            <a:ext cx="6991783" cy="772058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373938" y="1459126"/>
            <a:ext cx="6991783" cy="417195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830501" indent="0">
              <a:buNone/>
              <a:defRPr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 og to indholdsobjekt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73932" y="553904"/>
            <a:ext cx="6991782" cy="772058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373933" y="1459123"/>
            <a:ext cx="3402112" cy="4171956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endParaRPr lang="da-DK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3964609" y="1459123"/>
            <a:ext cx="3401104" cy="4171956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830501" indent="0">
              <a:buNone/>
              <a:defRPr lang="da-DK" dirty="0" smtClean="0"/>
            </a:lvl4pPr>
            <a:lvl5pPr>
              <a:defRPr lang="da-DK" dirty="0"/>
            </a:lvl5pPr>
            <a:lvl8pPr marL="830501" indent="0">
              <a:buNone/>
              <a:defRPr/>
            </a:lvl8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FFEAA-BA47-4F55-BB2A-ABDD4DBF5CDE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dhold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964061" y="1459123"/>
            <a:ext cx="3401652" cy="4171956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73933" y="553902"/>
            <a:ext cx="6991782" cy="772060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373931" y="1459126"/>
            <a:ext cx="3402660" cy="417195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2542C-E4D2-4366-8573-42718107279F}" type="datetime1">
              <a:rPr lang="da-DK" smtClean="0"/>
              <a:t>27-01-2022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373933" y="553904"/>
            <a:ext cx="6991782" cy="77205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373938" y="1459126"/>
            <a:ext cx="6991783" cy="417195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3" y="4"/>
            <a:ext cx="7740650" cy="296849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213038" y="56736"/>
            <a:ext cx="105721" cy="188552"/>
          </a:xfrm>
          <a:prstGeom prst="rect">
            <a:avLst/>
          </a:prstGeom>
        </p:spPr>
      </p:pic>
      <p:pic>
        <p:nvPicPr>
          <p:cNvPr id="9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78" y="86083"/>
            <a:ext cx="1489872" cy="142351"/>
          </a:xfrm>
          <a:prstGeom prst="rect">
            <a:avLst/>
          </a:prstGeom>
        </p:spPr>
      </p:pic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2054845" y="76519"/>
            <a:ext cx="4432311" cy="157766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155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7123338" y="76519"/>
            <a:ext cx="242378" cy="157766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155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6557912" y="76519"/>
            <a:ext cx="517424" cy="157766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155">
                <a:solidFill>
                  <a:srgbClr val="333333"/>
                </a:solidFill>
              </a:defRPr>
            </a:lvl1pPr>
          </a:lstStyle>
          <a:p>
            <a:fld id="{4276E65D-4FB3-40ED-B65A-20F69F4A226A}" type="datetime1">
              <a:rPr lang="da-DK" smtClean="0"/>
              <a:t>27-01-2022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1056000" rtl="0" eaLnBrk="1" latinLnBrk="0" hangingPunct="1">
        <a:lnSpc>
          <a:spcPct val="100000"/>
        </a:lnSpc>
        <a:spcBef>
          <a:spcPct val="0"/>
        </a:spcBef>
        <a:buNone/>
        <a:defRPr sz="3466" kern="1200" spc="7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418000" indent="-418000" algn="l" defTabSz="1056000" rtl="0" eaLnBrk="1" latinLnBrk="0" hangingPunct="1">
        <a:lnSpc>
          <a:spcPct val="100000"/>
        </a:lnSpc>
        <a:spcBef>
          <a:spcPts val="1155"/>
        </a:spcBef>
        <a:buFont typeface="Arial" panose="020B0604020202020204" pitchFamily="34" charset="0"/>
        <a:buChar char="•"/>
        <a:defRPr lang="da-DK" sz="2772" kern="1200" spc="7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830501" marR="0" indent="-414333" algn="l" defTabSz="1056000" rtl="0" eaLnBrk="1" fontAlgn="auto" latinLnBrk="0" hangingPunct="1">
        <a:lnSpc>
          <a:spcPct val="100000"/>
        </a:lnSpc>
        <a:spcBef>
          <a:spcPts val="578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310" kern="1200" spc="7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239333" indent="-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830501" indent="408833" algn="l" defTabSz="1056000" rtl="0" eaLnBrk="1" latinLnBrk="0" hangingPunct="1">
        <a:lnSpc>
          <a:spcPct val="100000"/>
        </a:lnSpc>
        <a:spcBef>
          <a:spcPts val="578"/>
        </a:spcBef>
        <a:buFont typeface="Arial" panose="020B0604020202020204" pitchFamily="34" charset="0"/>
        <a:buChar char="•"/>
        <a:defRPr lang="da-DK" sz="2080" kern="1200" spc="7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1pPr>
      <a:lvl2pPr marL="52800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2pPr>
      <a:lvl3pPr marL="105600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3pPr>
      <a:lvl4pPr marL="158400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4pPr>
      <a:lvl5pPr marL="2111998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5pPr>
      <a:lvl6pPr marL="264000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6pPr>
      <a:lvl7pPr marL="3167999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7pPr>
      <a:lvl8pPr marL="3695999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8pPr>
      <a:lvl9pPr marL="4223998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34" userDrawn="1">
          <p15:clr>
            <a:srgbClr val="F26B43"/>
          </p15:clr>
        </p15:guide>
        <p15:guide id="2" pos="4639" userDrawn="1">
          <p15:clr>
            <a:srgbClr val="F26B43"/>
          </p15:clr>
        </p15:guide>
        <p15:guide id="3" orient="horz" pos="348" userDrawn="1">
          <p15:clr>
            <a:srgbClr val="F26B43"/>
          </p15:clr>
        </p15:guide>
        <p15:guide id="4" orient="horz" pos="835" userDrawn="1">
          <p15:clr>
            <a:srgbClr val="F26B43"/>
          </p15:clr>
        </p15:guide>
        <p15:guide id="5" pos="236" userDrawn="1">
          <p15:clr>
            <a:srgbClr val="F26B43"/>
          </p15:clr>
        </p15:guide>
        <p15:guide id="7" orient="horz" pos="916" userDrawn="1">
          <p15:clr>
            <a:srgbClr val="F26B43"/>
          </p15:clr>
        </p15:guide>
        <p15:guide id="8" orient="horz" pos="35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67"/>
            <a:ext cx="7740650" cy="387032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-11221" y="25183"/>
            <a:ext cx="4154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727212"/>
            <a:ext cx="3898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B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4177077"/>
            <a:ext cx="7740650" cy="1935163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H="1">
            <a:off x="1953492" y="548403"/>
            <a:ext cx="0" cy="2527306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319550" y="548403"/>
            <a:ext cx="0" cy="2527306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4677295" y="548403"/>
            <a:ext cx="0" cy="2527306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7459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.potx" id="{BBC4C104-08D1-48E4-B555-304674CA3A70}" vid="{B06BF32A-D246-4A7E-93D3-EE23D73D280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3</Words>
  <Application>Microsoft Office PowerPoint</Application>
  <PresentationFormat>Custom</PresentationFormat>
  <Paragraphs>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Microsoft New Tai Lue</vt:lpstr>
      <vt:lpstr>Times New Roman</vt:lpstr>
      <vt:lpstr>Wingdings</vt:lpstr>
      <vt:lpstr>Brugerdefineret design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2022-01-26T12:19:36Z</dcterms:created>
  <dcterms:modified xsi:type="dcterms:W3CDTF">2022-01-27T11:24:57Z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:">
    <vt:lpwstr>www.skabelon.dk</vt:lpwstr>
  </property>
  <property fmtid="{D5CDD505-2E9C-101B-9397-08002B2CF9AE}" pid="3" name="SD_DocumentLanguage">
    <vt:lpwstr>da-DK</vt:lpwstr>
  </property>
</Properties>
</file>

<file path=docProps/thumbnail.jpeg>
</file>